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1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20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6A564A-DFBA-719C-B820-ECF38CC543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D3A3670D-351A-F212-0769-1402DFEA20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8621F17-DAEB-D498-63CC-0DEE9C8BD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27A6EBB-021E-2833-F2DC-ADAB0EAD9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4A6C2D2-D5DF-BC33-6ED0-0857452A6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056927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F306CE-DFE0-3BB4-9BDB-BC47E8C0D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8C4E1ED0-B05B-E599-2FB5-D4C756FC19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E57C688-4E19-C28B-A71C-6B5C353734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D4FAF0F-DB10-5CE3-DDA5-F4B71622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064217C-3B05-AD8A-CD13-64EA376B4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3609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E165D244-6F8F-C080-CFED-AA1493DD31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D76EEC25-0ECA-65FF-30E8-6B4842AB4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F63C179-A793-50F3-D452-F6A21198DC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15E164F-7359-C891-B67F-40CED2748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722D0A4A-F79A-6A26-7C2F-0488AF8B92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92885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6FE7088-F0CC-D6D9-75DD-23EEB76CA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66B7D92-9570-BFDA-2F90-4CF937BF0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ABF3A7-0EEA-83AA-5B5E-9C24FE068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4B286F23-24A9-4B4E-9729-43104AACA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FAA8F73-0B50-F474-EC56-76B01EE70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8527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DDB818-8B14-A93E-124C-5DFA4C1C12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3B37B58-8641-CC83-9CE4-0CA0A3F1B3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426A54-5CEB-6F6C-74D1-6ABF18828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246F7F1-A758-5212-AFF8-CF01BD4F96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E8A25D1-84D2-7770-4125-D1C6829B2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09383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EE42621-857A-0FB4-FC55-971E5604D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4EA9F67-27C8-D71B-4BB0-F972D3D3BF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302A05FE-3CE0-988B-93C2-1E55C6D273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6EC0C4D-8D05-5E56-46BC-BA89203A1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203E737-01E5-65E7-5961-8ACC9866E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C365B28-940C-3539-29B8-437C45A34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27600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E65303-9DF8-31EC-6274-8DAB6DD8E0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90885A1-82D9-EDBE-9C05-CF498EB700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9B40423-2A1D-22AF-9E4B-4B182BD14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EF62A3F7-A435-6A7C-65DA-58DB60D70F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B9907AC8-6851-768C-9044-82502FF750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72F02D43-75F2-DCBE-6AEF-ADEC547E1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561A8E84-EF57-F7C8-B590-B1102D90E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3811EF75-C18F-2794-30CF-5FF6C9FF3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57928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2717051-3164-E28B-4552-CB2965405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1A7C6D9-768F-B158-35E8-549478CA00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0814364-FD3D-7490-9040-A2CD4B5E6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4AA2611-D48E-E1B4-ECCE-AEB7DB904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5556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55AD540A-DF32-E390-91BB-199BA5EEE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E9B66BAE-76E3-DB80-54E4-9499D23F3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8D6F131D-A0F5-EDB1-3713-8990F853A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34745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6DE2258-5CB6-213E-F051-24AA1B21D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BD1B42C-56CA-51FC-0BCC-A2BACFB4E3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6E619FA-688D-2FA6-B58B-1CADFD4C1D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49D2DC-2963-C3E5-07DD-76B4DD903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E4BCC06A-50D9-AC5A-227E-3AB86539F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FC6014FC-D131-7C09-C809-FC2B74AC2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489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5F9FF11-1194-C60F-64FF-4BE9434F4F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3BD8EEF-54BD-5C1C-3C00-BF20431C67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306A377-F5C7-4D28-BFBB-FBBC245338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D1BA0EC4-E1F5-8BDC-9E32-DF65EDA774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4833BD6F-FD68-9D93-3C77-2F225CB380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8B3790D5-607B-DB8E-11A5-3E9FB6A06A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4345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A1F63282-CD7A-FB26-3156-865416E3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DA6693A-EEA4-ACE4-6D90-E7D11F32F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24EA441-18EB-A196-6C84-C8729BBF1E3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FB1C1E-EC81-408E-AC63-17AB1082BF59}" type="datetimeFigureOut">
              <a:rPr lang="sv-SE" smtClean="0"/>
              <a:t>2023-03-05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2F7065B-1E3D-4F00-8109-E46C7CEBD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7C85E37-0D53-A3BC-B7BE-72D11CF373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34A8EE-A85A-4402-BE01-3F2977878B6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05676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>
            <a:extLst>
              <a:ext uri="{FF2B5EF4-FFF2-40B4-BE49-F238E27FC236}">
                <a16:creationId xmlns:a16="http://schemas.microsoft.com/office/drawing/2014/main" id="{64232509-C45B-6749-FCAB-AD534E0E3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497" y="545342"/>
            <a:ext cx="11053006" cy="5767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95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StHa .</dc:creator>
  <cp:lastModifiedBy>StHa .</cp:lastModifiedBy>
  <cp:revision>1</cp:revision>
  <dcterms:created xsi:type="dcterms:W3CDTF">2023-03-05T15:07:09Z</dcterms:created>
  <dcterms:modified xsi:type="dcterms:W3CDTF">2023-03-05T15:09:33Z</dcterms:modified>
</cp:coreProperties>
</file>