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6A564A-DFBA-719C-B820-ECF38CC54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3A3670D-351A-F212-0769-1402DFEA2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621F17-DAEB-D498-63CC-0DEE9C8B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7A6EBB-021E-2833-F2DC-ADAB0EAD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A6C2D2-D5DF-BC33-6ED0-0857452A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69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F306CE-DFE0-3BB4-9BDB-BC47E8C0D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C4E1ED0-B05B-E599-2FB5-D4C756FC1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57C688-4E19-C28B-A71C-6B5C35373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4FAF0F-DB10-5CE3-DDA5-F4B71622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64217C-3B05-AD8A-CD13-64EA376B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360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165D244-6F8F-C080-CFED-AA1493DD3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76EEC25-0ECA-65FF-30E8-6B4842AB4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63C179-A793-50F3-D452-F6A21198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5E164F-7359-C891-B67F-40CED274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2D0A4A-F79A-6A26-7C2F-0488AF8B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88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FE7088-F0CC-D6D9-75DD-23EEB76C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6B7D92-9570-BFDA-2F90-4CF937BF0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ABF3A7-0EEA-83AA-5B5E-9C24FE068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286F23-24A9-4B4E-9729-43104AAC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AA8F73-0B50-F474-EC56-76B01EE7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52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DDB818-8B14-A93E-124C-5DFA4C1C1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B37B58-8641-CC83-9CE4-0CA0A3F1B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426A54-5CEB-6F6C-74D1-6ABF1882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46F7F1-A758-5212-AFF8-CF01BD4F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8A25D1-84D2-7770-4125-D1C6829B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38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E42621-857A-0FB4-FC55-971E5604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EA9F67-27C8-D71B-4BB0-F972D3D3B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2A05FE-3CE0-988B-93C2-1E55C6D27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EC0C4D-8D05-5E56-46BC-BA89203A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203E737-01E5-65E7-5961-8ACC9866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365B28-940C-3539-29B8-437C45A3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60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65303-9DF8-31EC-6274-8DAB6DD8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0885A1-82D9-EDBE-9C05-CF498EB70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B40423-2A1D-22AF-9E4B-4B182BD14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F62A3F7-A435-6A7C-65DA-58DB60D70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9907AC8-6851-768C-9044-82502FF75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2F02D43-75F2-DCBE-6AEF-ADEC547E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61A8E84-EF57-F7C8-B590-B1102D90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811EF75-C18F-2794-30CF-5FF6C9FF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79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717051-3164-E28B-4552-CB296540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1A7C6D9-768F-B158-35E8-549478CA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814364-FD3D-7490-9040-A2CD4B5E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AA2611-D48E-E1B4-ECCE-AEB7DB90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5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5AD540A-DF32-E390-91BB-199BA5EEE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9B66BAE-76E3-DB80-54E4-9499D23F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D6F131D-A0F5-EDB1-3713-8990F853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347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DE2258-5CB6-213E-F051-24AA1B21D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D1B42C-56CA-51FC-0BCC-A2BACFB4E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E619FA-688D-2FA6-B58B-1CADFD4C1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F49D2DC-2963-C3E5-07DD-76B4DD90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BCC06A-50D9-AC5A-227E-3AB86539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6014FC-D131-7C09-C809-FC2B74AC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48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F9FF11-1194-C60F-64FF-4BE9434F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3BD8EEF-54BD-5C1C-3C00-BF20431C6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06A377-F5C7-4D28-BFBB-FBBC24533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BA0EC4-E1F5-8BDC-9E32-DF65EDA7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833BD6F-FD68-9D93-3C77-2F225CB3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3790D5-607B-DB8E-11A5-3E9FB6A0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434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1F63282-CD7A-FB26-3156-865416E3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A6693A-EEA4-ACE4-6D90-E7D11F32F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4EA441-18EB-A196-6C84-C8729BBF1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B1C1E-EC81-408E-AC63-17AB1082BF59}" type="datetimeFigureOut">
              <a:rPr lang="sv-SE" smtClean="0"/>
              <a:t>2023-03-05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F7065B-1E3D-4F00-8109-E46C7CEBD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C85E37-0D53-A3BC-B7BE-72D11CF37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4A8EE-A85A-4402-BE01-3F2977878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567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4232509-C45B-6749-FCAB-AD534E0E3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97" y="545342"/>
            <a:ext cx="11053006" cy="576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5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StHa .</dc:creator>
  <cp:lastModifiedBy>StHa .</cp:lastModifiedBy>
  <cp:revision>1</cp:revision>
  <dcterms:created xsi:type="dcterms:W3CDTF">2023-03-05T15:07:09Z</dcterms:created>
  <dcterms:modified xsi:type="dcterms:W3CDTF">2023-03-05T15:09:33Z</dcterms:modified>
</cp:coreProperties>
</file>